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74" r:id="rId21"/>
    <p:sldId id="286" r:id="rId22"/>
    <p:sldId id="275" r:id="rId23"/>
    <p:sldId id="285" r:id="rId24"/>
    <p:sldId id="278" r:id="rId25"/>
    <p:sldId id="287" r:id="rId26"/>
    <p:sldId id="280" r:id="rId27"/>
    <p:sldId id="279" r:id="rId28"/>
    <p:sldId id="281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87052" autoAdjust="0"/>
  </p:normalViewPr>
  <p:slideViewPr>
    <p:cSldViewPr>
      <p:cViewPr varScale="1">
        <p:scale>
          <a:sx n="85" d="100"/>
          <a:sy n="85" d="100"/>
        </p:scale>
        <p:origin x="-6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3DA0-3668-488D-815D-E8B53C2820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03991-71BA-4925-9AB2-898590A89F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545FF-28BD-4AA9-AE99-72F8C9A9C9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39F257-99F6-4DC7-9B59-20B9080C6E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DE4177-A18A-4CFF-85FD-3AEDD7B96B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FE813-751A-4852-BD67-748276F1CC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5FB04-F30A-4335-AEF9-74A5AEAFBF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34FD-D2B0-4640-99BC-9258E24B8A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9B430-533A-49B8-8247-AB7F7E0D56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0879E-4D67-449E-B9A7-EFF67705C4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563B0-725B-4AEF-8DAF-8CF2A0DE33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4345D-ADA4-4F06-8196-09D0EA24E6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09F63-2E52-459B-BB17-D7ADDE8EDD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E5F876-57F4-4D54-BA7B-962CFCD8E25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marileecody.com/sixwives/aragonsittow1oval.jpg&amp;imgrefurl=http://www.marileecody.com/sixwivesimages.html&amp;h=483&amp;w=347&amp;sz=45&amp;tbnid=kDahBDYyot6m3M:&amp;tbnh=126&amp;tbnw=90&amp;hl=en&amp;start=9&amp;prev=/images%3Fq%3Dcatherine%2Bhoward%26svnum%3D10%26hl%3Den%26lr%3D%26rls%3DGGLR,GGLR:2005-45,GGLR:en%26sa%3DN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www.geocities.com/anoria_j/Medieval_images/Katherine_Parr_1535.jpg&amp;imgrefurl=http://www.geocities.com/anoria_j/medieval_images.htm&amp;h=593&amp;w=363&amp;sz=67&amp;tbnid=-aNgceDF4SGbNM:&amp;tbnh=133&amp;tbnw=81&amp;hl=en&amp;start=1&amp;prev=/images%3Fq%3Dkatherine%2Bparr%26svnum%3D10%26hl%3Den%26lr%3D%26rls%3DGGLR,GGLR:2005-45,GGLR:en%26sa%3DN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content.answers.com/main/content/wp/en/e/e7/Tudor_rose.gif&amp;imgrefurl=http://www.answers.com/topic/tudor-rose&amp;h=193&amp;w=175&amp;sz=21&amp;tbnid=JLDKHRt8bsaYFM:&amp;tbnh=98&amp;tbnw=88&amp;hl=en&amp;start=1&amp;prev=/images%3Fq%3Dtudor%2Brose%26svnum%3D10%26hl%3Den%26lr%3D%26rls%3DGGLR,GGLR:2005-45,GGLR:en%26sa%3D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sz="5400" b="1">
                <a:latin typeface="Comic Sans MS" pitchFamily="66" charset="0"/>
              </a:rPr>
              <a:t>The Tudors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1485-1603</a:t>
            </a:r>
          </a:p>
        </p:txBody>
      </p:sp>
      <p:pic>
        <p:nvPicPr>
          <p:cNvPr id="2053" name="Picture 5" descr="http://content.answers.com/main/content/wp/en/e/e7/Tudor_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2000250" cy="2206625"/>
          </a:xfrm>
          <a:prstGeom prst="rect">
            <a:avLst/>
          </a:prstGeom>
          <a:noFill/>
        </p:spPr>
      </p:pic>
      <p:pic>
        <p:nvPicPr>
          <p:cNvPr id="2055" name="Picture 7" descr="http://content.answers.com/main/content/wp/en/e/e7/Tudor_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657600"/>
            <a:ext cx="2000250" cy="220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Anne Boleyn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1533-1536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>
                <a:latin typeface="Comic Sans MS" pitchFamily="66" charset="0"/>
              </a:rPr>
              <a:t>She married Henry VIII secretly as his divorce was not quite through.</a:t>
            </a:r>
          </a:p>
          <a:p>
            <a:r>
              <a:rPr lang="en-GB" sz="2800">
                <a:latin typeface="Comic Sans MS" pitchFamily="66" charset="0"/>
              </a:rPr>
              <a:t>She gave birth to a daughter who later became Elizabeth I.</a:t>
            </a:r>
          </a:p>
          <a:p>
            <a:r>
              <a:rPr lang="en-GB" sz="2800">
                <a:latin typeface="Comic Sans MS" pitchFamily="66" charset="0"/>
              </a:rPr>
              <a:t>But…. no male heir</a:t>
            </a:r>
            <a:r>
              <a:rPr lang="en-GB" sz="2800"/>
              <a:t>.</a:t>
            </a:r>
          </a:p>
        </p:txBody>
      </p:sp>
      <p:pic>
        <p:nvPicPr>
          <p:cNvPr id="11271" name="Picture 7" descr="http://www.schoolshistory.org.uk/Ann%20Boleyn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2050" y="1981200"/>
            <a:ext cx="31623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What happened to her?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Clue : chop chop!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She was beheaded at Tower Hill</a:t>
            </a:r>
            <a:r>
              <a:rPr lang="en-GB"/>
              <a:t>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13317" name="Picture 5" descr="http://www.accsoft.com.au/~ross777/Tolstoy/gifs_pics/guillot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2249488" cy="278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Jane Seymour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1536-1537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>
                <a:latin typeface="Comic Sans MS" pitchFamily="66" charset="0"/>
              </a:rPr>
              <a:t>Within 24 hours of Anne Boleyn's execution, Jane Seymour and Henry VIII were formally betrothed. </a:t>
            </a:r>
          </a:p>
          <a:p>
            <a:r>
              <a:rPr lang="en-GB" sz="2800">
                <a:latin typeface="Comic Sans MS" pitchFamily="66" charset="0"/>
              </a:rPr>
              <a:t>She gave Henry a son… Edward.</a:t>
            </a:r>
          </a:p>
        </p:txBody>
      </p:sp>
      <p:pic>
        <p:nvPicPr>
          <p:cNvPr id="14343" name="Picture 7" descr="http://www.uvm.edu/~hag/sca/tudor/redjane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4613" y="1981200"/>
            <a:ext cx="249237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Unfortunately for the new Queen…….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She was not Henry’s last wife.</a:t>
            </a:r>
          </a:p>
          <a:p>
            <a:r>
              <a:rPr lang="en-GB">
                <a:latin typeface="Comic Sans MS" pitchFamily="66" charset="0"/>
              </a:rPr>
              <a:t>In 1537, she………………….</a:t>
            </a:r>
          </a:p>
          <a:p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sz="14200">
                <a:latin typeface="Comic Sans MS" pitchFamily="66" charset="0"/>
              </a:rPr>
              <a:t>died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 flipV="1">
            <a:off x="1219200" y="7734300"/>
            <a:ext cx="6400800" cy="11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Anne of Cleves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January 1540-July 1540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Comic Sans MS" pitchFamily="66" charset="0"/>
                <a:cs typeface="Arial" charset="0"/>
              </a:rPr>
              <a:t>After a period of mourning, Henry sent men around western Europe to seek out a new wife for him. They were instructed to bring back portraits of the women they believed Henry would be interested in. Anne of Cleves was chosen from one such portrait.</a:t>
            </a:r>
            <a:endParaRPr lang="en-GB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400"/>
          </a:p>
        </p:txBody>
      </p:sp>
      <p:pic>
        <p:nvPicPr>
          <p:cNvPr id="17417" name="Picture 9" descr="http://www.wga.hu/art/h/holbein/hans_y/1535h/04cleves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6350" y="2209800"/>
            <a:ext cx="308451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Unfortunately…..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She did not look very much like her portrait and Henry did not find her attractive.</a:t>
            </a:r>
          </a:p>
          <a:p>
            <a:r>
              <a:rPr lang="en-GB">
                <a:latin typeface="Comic Sans MS" pitchFamily="66" charset="0"/>
              </a:rPr>
              <a:t>So he ………………….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divorced her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68580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19463" name="Picture 7" descr="http://www.rccvaad.org/images/divor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2765425" cy="253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Kathryn Howard</a:t>
            </a:r>
            <a:br>
              <a:rPr lang="en-GB"/>
            </a:br>
            <a:r>
              <a:rPr lang="en-GB"/>
              <a:t>1540-1542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  <a:cs typeface="Times New Roman" pitchFamily="18" charset="0"/>
              </a:rPr>
              <a:t>She was Anne Boleyn’s cousin</a:t>
            </a:r>
          </a:p>
          <a:p>
            <a:r>
              <a:rPr lang="en-GB">
                <a:latin typeface="Comic Sans MS" pitchFamily="66" charset="0"/>
                <a:cs typeface="Times New Roman" pitchFamily="18" charset="0"/>
              </a:rPr>
              <a:t>She was about 16 when she married Henry.</a:t>
            </a:r>
          </a:p>
          <a:p>
            <a:r>
              <a:rPr lang="en-GB">
                <a:latin typeface="Comic Sans MS" pitchFamily="66" charset="0"/>
                <a:cs typeface="Times New Roman" pitchFamily="18" charset="0"/>
              </a:rPr>
              <a:t>She was very pretty</a:t>
            </a:r>
            <a:r>
              <a:rPr lang="en-GB" sz="2800">
                <a:cs typeface="Times New Roman" pitchFamily="18" charset="0"/>
              </a:rPr>
              <a:t>.</a:t>
            </a:r>
          </a:p>
        </p:txBody>
      </p:sp>
      <p:pic>
        <p:nvPicPr>
          <p:cNvPr id="29707" name="Picture 1035" descr="http://images.google.com/images?q=tbn:kDahBDYyot6m3M:www.marileecody.com/sixwives/aragonsittow1oval.jpg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59450" y="2209800"/>
            <a:ext cx="2232025" cy="31242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By the end of this unit, you will be able to ………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name and order the wives of Henry VIII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locate the Tudors within the context of the history of Britain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describe the appearance and character of Henry VIII </a:t>
            </a:r>
            <a:endParaRPr lang="en-GB" sz="280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understand the power and importance of a Tudor king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identify what monarchs did and did not do</a:t>
            </a:r>
            <a:r>
              <a:rPr lang="en-GB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800"/>
          </a:p>
        </p:txBody>
      </p:sp>
      <p:pic>
        <p:nvPicPr>
          <p:cNvPr id="3079" name="Picture 7" descr="http://content.answers.com/main/content/wp/en/e/e7/Tudor_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638" cy="1143000"/>
          </a:xfrm>
          <a:prstGeom prst="rect">
            <a:avLst/>
          </a:prstGeom>
          <a:noFill/>
        </p:spPr>
      </p:pic>
      <p:pic>
        <p:nvPicPr>
          <p:cNvPr id="3081" name="Picture 9" descr="http://content.answers.com/main/content/wp/en/e/e7/Tudor_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5562600"/>
            <a:ext cx="1174750" cy="1295400"/>
          </a:xfrm>
          <a:prstGeom prst="rect">
            <a:avLst/>
          </a:prstGeom>
          <a:noFill/>
        </p:spPr>
      </p:pic>
      <p:pic>
        <p:nvPicPr>
          <p:cNvPr id="3083" name="Picture 11" descr="http://content.answers.com/main/content/wp/en/e/e7/Tudor_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5562600"/>
            <a:ext cx="1174750" cy="1295400"/>
          </a:xfrm>
          <a:prstGeom prst="rect">
            <a:avLst/>
          </a:prstGeom>
          <a:noFill/>
        </p:spPr>
      </p:pic>
      <p:pic>
        <p:nvPicPr>
          <p:cNvPr id="3085" name="Picture 13" descr="http://content.answers.com/main/content/wp/en/e/e7/Tudor_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363" y="0"/>
            <a:ext cx="103663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>
                <a:latin typeface="Comic Sans MS" pitchFamily="66" charset="0"/>
                <a:cs typeface="Times New Roman" pitchFamily="18" charset="0"/>
              </a:rPr>
              <a:t>Henry saw her as perfect and unspoiled, a "rose without a thorn".</a:t>
            </a:r>
          </a:p>
          <a:p>
            <a:r>
              <a:rPr lang="en-GB">
                <a:latin typeface="Comic Sans MS" pitchFamily="66" charset="0"/>
                <a:cs typeface="Times New Roman" pitchFamily="18" charset="0"/>
              </a:rPr>
              <a:t>Rumour has it she had an affair whilst married to Henry.</a:t>
            </a:r>
          </a:p>
          <a:p>
            <a:r>
              <a:rPr lang="en-GB">
                <a:latin typeface="Comic Sans MS" pitchFamily="66" charset="0"/>
                <a:cs typeface="Times New Roman" pitchFamily="18" charset="0"/>
              </a:rPr>
              <a:t>Unfortunately for her…. 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Henry found out!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b="1">
                <a:latin typeface="Comic Sans MS" pitchFamily="66" charset="0"/>
                <a:cs typeface="Times New Roman" pitchFamily="18" charset="0"/>
              </a:rPr>
              <a:t>Kathryn Howard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 was beheaded in Feb 1542</a:t>
            </a:r>
            <a:r>
              <a:rPr lang="en-GB">
                <a:latin typeface="Comic Sans MS" pitchFamily="66" charset="0"/>
              </a:rPr>
              <a:t> </a:t>
            </a:r>
            <a:br>
              <a:rPr lang="en-GB">
                <a:latin typeface="Comic Sans MS" pitchFamily="66" charset="0"/>
              </a:rPr>
            </a:br>
            <a:endParaRPr lang="en-GB"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70866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21509" name="Picture 5" descr="http://www.napoleonguide.com/images/guillot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81400"/>
            <a:ext cx="1714500" cy="220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Katherine Parr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1543-1548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>
                <a:latin typeface="Comic Sans MS" pitchFamily="66" charset="0"/>
              </a:rPr>
              <a:t>Katherine Parr was the sixth and last wife of King Henry VIII</a:t>
            </a:r>
          </a:p>
          <a:p>
            <a:r>
              <a:rPr lang="en-GB" sz="2800">
                <a:latin typeface="Comic Sans MS" pitchFamily="66" charset="0"/>
              </a:rPr>
              <a:t>She was also the most intellectual of Henry's wives</a:t>
            </a:r>
          </a:p>
          <a:p>
            <a:r>
              <a:rPr lang="en-GB" sz="2800">
                <a:latin typeface="Comic Sans MS" pitchFamily="66" charset="0"/>
              </a:rPr>
              <a:t>She was in love with another man</a:t>
            </a:r>
          </a:p>
          <a:p>
            <a:endParaRPr lang="en-GB" sz="2800"/>
          </a:p>
        </p:txBody>
      </p:sp>
      <p:pic>
        <p:nvPicPr>
          <p:cNvPr id="33799" name="Picture 7" descr="http://images.google.com/images?q=tbn:-aNgceDF4SGbNM:www.geocities.com/anoria_j/Medieval_images/Katherine_Parr_1535.jpg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057400"/>
            <a:ext cx="2503488" cy="4114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Nothing!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GB">
                <a:latin typeface="Comic Sans MS" pitchFamily="66" charset="0"/>
              </a:rPr>
              <a:t>Henry died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So she married the man she loved!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74676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26629" name="Picture 5" descr="http://www.ahajokes.com/funpages/mrge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3048000" cy="274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Henry’s Wives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Divorced : Catharine of Aragon</a:t>
            </a:r>
          </a:p>
          <a:p>
            <a:r>
              <a:rPr lang="en-GB">
                <a:latin typeface="Comic Sans MS" pitchFamily="66" charset="0"/>
              </a:rPr>
              <a:t>Beheaded : Anne Boleyn</a:t>
            </a:r>
          </a:p>
          <a:p>
            <a:r>
              <a:rPr lang="en-GB">
                <a:latin typeface="Comic Sans MS" pitchFamily="66" charset="0"/>
              </a:rPr>
              <a:t>Died : Jane Seymour</a:t>
            </a:r>
          </a:p>
          <a:p>
            <a:r>
              <a:rPr lang="en-GB">
                <a:latin typeface="Comic Sans MS" pitchFamily="66" charset="0"/>
              </a:rPr>
              <a:t>Divorced : Anne of Cleves</a:t>
            </a:r>
          </a:p>
          <a:p>
            <a:r>
              <a:rPr lang="en-GB">
                <a:latin typeface="Comic Sans MS" pitchFamily="66" charset="0"/>
              </a:rPr>
              <a:t>Beheaded : Kathryn Howard</a:t>
            </a:r>
          </a:p>
          <a:p>
            <a:r>
              <a:rPr lang="en-GB">
                <a:latin typeface="Comic Sans MS" pitchFamily="66" charset="0"/>
              </a:rPr>
              <a:t>Survived : Katherine Parr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So, why do YOU think Henry married so many times?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74676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27653" name="Picture 5" descr="http://www.altham.com/assets/images/Henry_VIII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275" y="2209800"/>
            <a:ext cx="2868613" cy="378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understand the reasons for royal marriages</a:t>
            </a:r>
          </a:p>
          <a:p>
            <a:r>
              <a:rPr lang="en-GB">
                <a:latin typeface="Comic Sans MS" pitchFamily="66" charset="0"/>
              </a:rPr>
              <a:t>distinguish between wealth and poverty in Tudor times </a:t>
            </a:r>
            <a:endParaRPr lang="en-GB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>
                <a:latin typeface="Comic Sans MS" pitchFamily="66" charset="0"/>
              </a:rPr>
              <a:t>describe the lives of the poor in Tudor times </a:t>
            </a:r>
          </a:p>
        </p:txBody>
      </p:sp>
      <p:pic>
        <p:nvPicPr>
          <p:cNvPr id="4121" name="Picture 25" descr="http://images.google.com/images?q=tbn:JLDKHRt8bsaYFM:content.answers.com/main/content/wp/en/e/e7/Tudor_ros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1349375" cy="1501775"/>
          </a:xfrm>
          <a:prstGeom prst="rect">
            <a:avLst/>
          </a:prstGeom>
          <a:noFill/>
        </p:spPr>
      </p:pic>
      <p:pic>
        <p:nvPicPr>
          <p:cNvPr id="4123" name="Picture 27" descr="http://images.google.com/images?q=tbn:JLDKHRt8bsaYFM:content.answers.com/main/content/wp/en/e/e7/Tudor_ros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5029200"/>
            <a:ext cx="1417637" cy="15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867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9600"/>
              <a:t>   </a:t>
            </a:r>
            <a:r>
              <a:rPr lang="en-GB" sz="9600">
                <a:latin typeface="Comic Sans MS" pitchFamily="66" charset="0"/>
              </a:rPr>
              <a:t>Who do you think this man was?</a:t>
            </a:r>
          </a:p>
        </p:txBody>
      </p:sp>
      <p:pic>
        <p:nvPicPr>
          <p:cNvPr id="5125" name="Picture 5" descr="http://www.4everideas.com/images/business8%20-%20Man%20think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422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www.wga.hu/art/h/holbein/hans_y/1535h/02henr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4191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7200">
                <a:latin typeface="Comic Sans MS" pitchFamily="66" charset="0"/>
              </a:rPr>
              <a:t>What do you know about him?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Catharine of Aragon</a:t>
            </a:r>
            <a:br>
              <a:rPr lang="en-GB"/>
            </a:br>
            <a:r>
              <a:rPr lang="en-GB"/>
              <a:t>1509-1533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>
                <a:latin typeface="Comic Sans MS" pitchFamily="66" charset="0"/>
              </a:rPr>
              <a:t>Married Henry VIII in 1509</a:t>
            </a:r>
          </a:p>
          <a:p>
            <a:r>
              <a:rPr lang="en-GB" sz="2800">
                <a:latin typeface="Comic Sans MS" pitchFamily="66" charset="0"/>
              </a:rPr>
              <a:t>She was a Catholic</a:t>
            </a:r>
          </a:p>
          <a:p>
            <a:r>
              <a:rPr lang="en-GB" sz="2800">
                <a:latin typeface="Comic Sans MS" pitchFamily="66" charset="0"/>
              </a:rPr>
              <a:t>She had a daughter called Mary who later became Queen Mary I</a:t>
            </a:r>
          </a:p>
          <a:p>
            <a:endParaRPr lang="en-GB" sz="2800"/>
          </a:p>
        </p:txBody>
      </p:sp>
      <p:pic>
        <p:nvPicPr>
          <p:cNvPr id="8201" name="Picture 9" descr="http://www.uvm.edu/~hag/sca/tudor/cathyold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2200" y="1981200"/>
            <a:ext cx="299561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What do you think happened to her?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Clue : She was one of the lucky ones!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Divorced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>
                <a:latin typeface="Comic Sans MS" pitchFamily="66" charset="0"/>
              </a:rPr>
              <a:t>Henry was growing frustrated by his lack of a male heir</a:t>
            </a:r>
          </a:p>
          <a:p>
            <a:pPr algn="l"/>
            <a:r>
              <a:rPr lang="en-GB">
                <a:latin typeface="Comic Sans MS" pitchFamily="66" charset="0"/>
              </a:rPr>
              <a:t>Catherine was 42 years old and was no longer able to conceive </a:t>
            </a:r>
          </a:p>
          <a:p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483</Words>
  <Application>Microsoft Office PowerPoint</Application>
  <PresentationFormat>On-screen Show (4:3)</PresentationFormat>
  <Paragraphs>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Times New Roman</vt:lpstr>
      <vt:lpstr>Comic Sans MS</vt:lpstr>
      <vt:lpstr>Arial</vt:lpstr>
      <vt:lpstr>Default Design</vt:lpstr>
      <vt:lpstr>The Tudors</vt:lpstr>
      <vt:lpstr>By the end of this unit, you will be able to ………</vt:lpstr>
      <vt:lpstr>Slide 3</vt:lpstr>
      <vt:lpstr>Slide 4</vt:lpstr>
      <vt:lpstr>Slide 5</vt:lpstr>
      <vt:lpstr>Slide 6</vt:lpstr>
      <vt:lpstr>Catharine of Aragon 1509-1533</vt:lpstr>
      <vt:lpstr>What do you think happened to her?</vt:lpstr>
      <vt:lpstr>Divorced</vt:lpstr>
      <vt:lpstr>Anne Boleyn 1533-1536</vt:lpstr>
      <vt:lpstr>What happened to her?</vt:lpstr>
      <vt:lpstr>She was beheaded at Tower Hill.</vt:lpstr>
      <vt:lpstr>Jane Seymour 1536-1537</vt:lpstr>
      <vt:lpstr>Unfortunately for the new Queen…….</vt:lpstr>
      <vt:lpstr>died</vt:lpstr>
      <vt:lpstr>Anne of Cleves January 1540-July 1540</vt:lpstr>
      <vt:lpstr>Unfortunately…..</vt:lpstr>
      <vt:lpstr>divorced her</vt:lpstr>
      <vt:lpstr>Kathryn Howard 1540-1542</vt:lpstr>
      <vt:lpstr>Slide 20</vt:lpstr>
      <vt:lpstr>Henry found out!</vt:lpstr>
      <vt:lpstr>Kathryn Howard was beheaded in Feb 1542  </vt:lpstr>
      <vt:lpstr>Katherine Parr 1543-1548</vt:lpstr>
      <vt:lpstr>Nothing!</vt:lpstr>
      <vt:lpstr>Slide 25</vt:lpstr>
      <vt:lpstr>So she married the man she loved!</vt:lpstr>
      <vt:lpstr>Henry’s Wives</vt:lpstr>
      <vt:lpstr>So, why do YOU think Henry married so many times?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Tudors</dc:title>
  <dc:creator>NONE</dc:creator>
  <cp:lastModifiedBy>Charlotte Smith</cp:lastModifiedBy>
  <cp:revision>8</cp:revision>
  <dcterms:created xsi:type="dcterms:W3CDTF">2006-02-20T20:10:57Z</dcterms:created>
  <dcterms:modified xsi:type="dcterms:W3CDTF">2011-10-01T23:59:52Z</dcterms:modified>
</cp:coreProperties>
</file>