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67" r:id="rId14"/>
    <p:sldId id="275" r:id="rId15"/>
    <p:sldId id="268" r:id="rId16"/>
    <p:sldId id="269" r:id="rId17"/>
    <p:sldId id="276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7" autoAdjust="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5DC99D-515B-4EA2-B69E-76EB04C3CFE9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7597B-2C2E-49F4-99D1-736A04A31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1485-1660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is French and means rebirth</a:t>
            </a:r>
          </a:p>
          <a:p>
            <a:r>
              <a:rPr lang="en-US" dirty="0" smtClean="0"/>
              <a:t>Particular to renewed interest in learning</a:t>
            </a:r>
          </a:p>
          <a:p>
            <a:pPr lvl="1"/>
            <a:r>
              <a:rPr lang="en-US" dirty="0" smtClean="0"/>
              <a:t>Also a renewal of the human spirit—of curiosity and creativity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Renaissance England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124200"/>
            <a:ext cx="261239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Alright, back to </a:t>
            </a:r>
            <a:r>
              <a:rPr lang="en-US" dirty="0" err="1" smtClean="0"/>
              <a:t>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was a Renaissance man AND an executioner (if you didn’t agree with him, you died)</a:t>
            </a:r>
          </a:p>
          <a:p>
            <a:r>
              <a:rPr lang="en-US" dirty="0" smtClean="0"/>
              <a:t>Married 6 times (yep, I’m getting to them)</a:t>
            </a:r>
          </a:p>
          <a:p>
            <a:r>
              <a:rPr lang="en-US" dirty="0" smtClean="0"/>
              <a:t>3 kids (and to the kids, too)</a:t>
            </a:r>
          </a:p>
          <a:p>
            <a:endParaRPr lang="en-US" dirty="0"/>
          </a:p>
        </p:txBody>
      </p:sp>
      <p:pic>
        <p:nvPicPr>
          <p:cNvPr id="4" name="Picture 3" descr="henry v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429000"/>
            <a:ext cx="2481648" cy="297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of Aragon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Henry’s first wife, she’s from Spain</a:t>
            </a:r>
          </a:p>
          <a:p>
            <a:r>
              <a:rPr lang="en-US" dirty="0" smtClean="0"/>
              <a:t>First married to Henry’s brother, Arthur (first in line to the throne)</a:t>
            </a:r>
          </a:p>
          <a:p>
            <a:r>
              <a:rPr lang="en-US" dirty="0" smtClean="0"/>
              <a:t>Arthur dies and she marries Henry </a:t>
            </a:r>
          </a:p>
          <a:p>
            <a:r>
              <a:rPr lang="en-US" dirty="0" smtClean="0"/>
              <a:t>She is Catholic and very faithful to the Pope</a:t>
            </a:r>
          </a:p>
          <a:p>
            <a:r>
              <a:rPr lang="en-US" dirty="0" smtClean="0"/>
              <a:t>She doesn’t give Henry a son, but she does give him a daughter, Mary</a:t>
            </a:r>
          </a:p>
          <a:p>
            <a:r>
              <a:rPr lang="en-US" dirty="0" smtClean="0"/>
              <a:t>Henry doesn’t need a daughter, he needs a son</a:t>
            </a:r>
          </a:p>
          <a:p>
            <a:r>
              <a:rPr lang="en-US" dirty="0" smtClean="0"/>
              <a:t>Henry tries to divorce her, she refuses…and gets support from the Pope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of Aragon</a:t>
            </a:r>
            <a:endParaRPr lang="en-US" dirty="0"/>
          </a:p>
        </p:txBody>
      </p:sp>
      <p:pic>
        <p:nvPicPr>
          <p:cNvPr id="4" name="Content Placeholder 3" descr="catherine of ara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82776"/>
            <a:ext cx="365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Divorces Catherine of Aragon in 1533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 still needs a male heir, though</a:t>
            </a:r>
          </a:p>
          <a:p>
            <a:endParaRPr lang="en-US" dirty="0" smtClean="0"/>
          </a:p>
          <a:p>
            <a:r>
              <a:rPr lang="en-US" dirty="0" smtClean="0"/>
              <a:t>So what does he do??</a:t>
            </a:r>
          </a:p>
          <a:p>
            <a:endParaRPr lang="en-US" dirty="0" smtClean="0"/>
          </a:p>
          <a:p>
            <a:r>
              <a:rPr lang="en-US" dirty="0" smtClean="0"/>
              <a:t>Yep, that’s right!</a:t>
            </a:r>
          </a:p>
          <a:p>
            <a:endParaRPr lang="en-US" dirty="0" smtClean="0"/>
          </a:p>
          <a:p>
            <a:r>
              <a:rPr lang="en-US" dirty="0" smtClean="0"/>
              <a:t>He finds himself another </a:t>
            </a:r>
            <a:r>
              <a:rPr lang="en-US" dirty="0" err="1" smtClean="0"/>
              <a:t>hunnie</a:t>
            </a:r>
            <a:endParaRPr lang="en-US" dirty="0"/>
          </a:p>
        </p:txBody>
      </p:sp>
      <p:pic>
        <p:nvPicPr>
          <p:cNvPr id="9" name="Picture Placeholder 8" descr="divorc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mary tudor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86" b="110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Boleyn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 was a favorite of Henry’s at court</a:t>
            </a:r>
          </a:p>
          <a:p>
            <a:r>
              <a:rPr lang="en-US" dirty="0" smtClean="0"/>
              <a:t>They had an affair while Henry was married to Catherine of Aragon, but one without sex</a:t>
            </a:r>
          </a:p>
          <a:p>
            <a:pPr lvl="1"/>
            <a:r>
              <a:rPr lang="en-US" dirty="0" smtClean="0"/>
              <a:t>She was holding out for marriage…smart girl</a:t>
            </a:r>
          </a:p>
          <a:p>
            <a:pPr lvl="1"/>
            <a:r>
              <a:rPr lang="en-US" dirty="0" smtClean="0"/>
              <a:t>It was all a set up by her father</a:t>
            </a:r>
          </a:p>
          <a:p>
            <a:pPr lvl="1"/>
            <a:r>
              <a:rPr lang="en-US" dirty="0" smtClean="0"/>
              <a:t>Anne’s sister, Mary, had an affair with Henry first and bore him a son…but he was born out of wedlock and couldn’t be an heir to the throne</a:t>
            </a:r>
          </a:p>
          <a:p>
            <a:pPr lvl="1"/>
            <a:r>
              <a:rPr lang="en-US" dirty="0" smtClean="0"/>
              <a:t>Anne’s father set it up so that Anne would be around Henry, Henry fell for it and fell for Anne</a:t>
            </a:r>
          </a:p>
          <a:p>
            <a:pPr lvl="1"/>
            <a:r>
              <a:rPr lang="en-US" dirty="0" smtClean="0"/>
              <a:t>Anne wanted to assure her place, so there was no Hanky </a:t>
            </a:r>
            <a:r>
              <a:rPr lang="en-US" dirty="0" err="1" smtClean="0"/>
              <a:t>Panky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Anne and Henry were married</a:t>
            </a:r>
          </a:p>
          <a:p>
            <a:r>
              <a:rPr lang="en-US" dirty="0" smtClean="0"/>
              <a:t>She gave him a daughter, Elizabeth</a:t>
            </a:r>
          </a:p>
          <a:p>
            <a:r>
              <a:rPr lang="en-US" dirty="0" smtClean="0"/>
              <a:t>They kept trying for a son, but it was pointless…all the other babies died before being born</a:t>
            </a:r>
          </a:p>
          <a:p>
            <a:r>
              <a:rPr lang="en-US" dirty="0" smtClean="0"/>
              <a:t>Henry was getting mad</a:t>
            </a:r>
          </a:p>
          <a:p>
            <a:pPr lvl="1"/>
            <a:r>
              <a:rPr lang="en-US" dirty="0" smtClean="0"/>
              <a:t>Henry’s advisors told him that Anne was unfaithful to him (and she probably was)</a:t>
            </a:r>
          </a:p>
          <a:p>
            <a:pPr lvl="1"/>
            <a:r>
              <a:rPr lang="en-US" dirty="0" smtClean="0"/>
              <a:t>Henry had to get rid of her…after all, he needed a male heir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So…what to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Elizabeth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elizabeth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54" b="110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was found guilty of treason and Henry had her jailed at the Tower of London (it’s not a nice place)</a:t>
            </a:r>
          </a:p>
          <a:p>
            <a:r>
              <a:rPr lang="en-US" dirty="0" smtClean="0"/>
              <a:t>Anne’s friends were also jailed as consorts to the crime</a:t>
            </a:r>
          </a:p>
          <a:p>
            <a:r>
              <a:rPr lang="en-US" dirty="0" smtClean="0"/>
              <a:t>Anne’s brother and friend were both beheaded on Tower Hill</a:t>
            </a:r>
            <a:endParaRPr lang="en-US" dirty="0"/>
          </a:p>
        </p:txBody>
      </p:sp>
      <p:pic>
        <p:nvPicPr>
          <p:cNvPr id="4" name="Picture 3" descr="tower hill memo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2672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loses her 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had Anne beheaded inside the Tower of London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nne bolyn beh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38100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Humanists went to old Latin and Greek classics to discover new answers to such questions as, “What is a human being?” “What is a good life”, etc.</a:t>
            </a:r>
          </a:p>
          <a:p>
            <a:r>
              <a:rPr lang="en-US" dirty="0" smtClean="0"/>
              <a:t>Christianity provided complete answers to such questions</a:t>
            </a:r>
          </a:p>
          <a:p>
            <a:r>
              <a:rPr lang="en-US" dirty="0" smtClean="0"/>
              <a:t>Humanists aim was to use the classics to strengthen, not discredit, Christianity</a:t>
            </a:r>
          </a:p>
          <a:p>
            <a:r>
              <a:rPr lang="en-US" dirty="0" smtClean="0"/>
              <a:t>Humanists became teachers of the next generation’s rulers—wise and virtuous rulers, they hoped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London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72000" y="1828801"/>
            <a:ext cx="2895600" cy="1371600"/>
          </a:xfrm>
        </p:spPr>
        <p:txBody>
          <a:bodyPr/>
          <a:lstStyle/>
          <a:p>
            <a:r>
              <a:rPr lang="en-US" dirty="0" smtClean="0"/>
              <a:t>This is the spot where Anne was beheaded</a:t>
            </a:r>
            <a:endParaRPr lang="en-US" dirty="0"/>
          </a:p>
        </p:txBody>
      </p:sp>
      <p:pic>
        <p:nvPicPr>
          <p:cNvPr id="9" name="Content Placeholder 8" descr="anne beheading 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7239000" cy="327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Jane Seymour (not the actress)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Henry fell in love with Jane while Anne was tucked away in the Tower</a:t>
            </a:r>
          </a:p>
          <a:p>
            <a:r>
              <a:rPr lang="en-US" dirty="0" smtClean="0"/>
              <a:t>They had an affair </a:t>
            </a:r>
          </a:p>
          <a:p>
            <a:r>
              <a:rPr lang="en-US" dirty="0" smtClean="0"/>
              <a:t>They married the day after Anne was beheaded</a:t>
            </a:r>
          </a:p>
          <a:p>
            <a:r>
              <a:rPr lang="en-US" dirty="0" smtClean="0"/>
              <a:t>Jane gave birth to a son, Edward</a:t>
            </a:r>
          </a:p>
          <a:p>
            <a:r>
              <a:rPr lang="en-US" dirty="0" smtClean="0"/>
              <a:t>Henry was very happy</a:t>
            </a:r>
          </a:p>
          <a:p>
            <a:r>
              <a:rPr lang="en-US" dirty="0" smtClean="0"/>
              <a:t>Jane dies 3 days later from complications of childbirth</a:t>
            </a:r>
          </a:p>
          <a:p>
            <a:r>
              <a:rPr lang="en-US" dirty="0" smtClean="0"/>
              <a:t>Henry was devastated</a:t>
            </a:r>
          </a:p>
          <a:p>
            <a:r>
              <a:rPr lang="en-US" dirty="0" smtClean="0"/>
              <a:t>Henry is buried next to Jane at St. George’s church at Windsor Castle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Jane…</a:t>
            </a:r>
            <a:r>
              <a:rPr lang="en-US" dirty="0" err="1" smtClean="0"/>
              <a:t>henry’s</a:t>
            </a:r>
            <a:r>
              <a:rPr lang="en-US" dirty="0" smtClean="0"/>
              <a:t> beloved</a:t>
            </a:r>
            <a:endParaRPr lang="en-US" dirty="0"/>
          </a:p>
        </p:txBody>
      </p:sp>
      <p:pic>
        <p:nvPicPr>
          <p:cNvPr id="4" name="Content Placeholder 3" descr="jane seym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0924" y="1975644"/>
            <a:ext cx="251155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Edward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edward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05" r="114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of Cleves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Henry’s marriage to Anne was arranged by Henry’s advisors</a:t>
            </a:r>
          </a:p>
          <a:p>
            <a:r>
              <a:rPr lang="en-US" dirty="0" smtClean="0"/>
              <a:t>Anne was from Germany…England needed an alliance with Germany</a:t>
            </a:r>
          </a:p>
          <a:p>
            <a:r>
              <a:rPr lang="en-US" dirty="0" smtClean="0"/>
              <a:t>Henry never met her before their wedding day</a:t>
            </a:r>
          </a:p>
          <a:p>
            <a:r>
              <a:rPr lang="en-US" dirty="0" smtClean="0"/>
              <a:t>He didn’t like the way she looked</a:t>
            </a:r>
          </a:p>
          <a:p>
            <a:r>
              <a:rPr lang="en-US" dirty="0" smtClean="0"/>
              <a:t>He divorced her, it was amicable </a:t>
            </a:r>
          </a:p>
          <a:p>
            <a:r>
              <a:rPr lang="en-US" dirty="0" smtClean="0"/>
              <a:t>No kids</a:t>
            </a:r>
          </a:p>
          <a:p>
            <a:r>
              <a:rPr lang="en-US" dirty="0" smtClean="0"/>
              <a:t>He gave her Anne Boleyn’s childhood home, which he seized after he killed her</a:t>
            </a:r>
          </a:p>
          <a:p>
            <a:r>
              <a:rPr lang="en-US" dirty="0" smtClean="0"/>
              <a:t>Anne of Cleves lived there with Elizabeth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of Cleves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anne of clev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Hever</a:t>
            </a:r>
            <a:r>
              <a:rPr lang="en-US" dirty="0" smtClean="0"/>
              <a:t> Castle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of Cleves lived here with Elizabeth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ever cas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6858000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Howard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After Jane dies, Henry is very lonely</a:t>
            </a:r>
          </a:p>
          <a:p>
            <a:r>
              <a:rPr lang="en-US" dirty="0" smtClean="0"/>
              <a:t>A very young Catherine Howard helps him occupy his time</a:t>
            </a:r>
          </a:p>
          <a:p>
            <a:r>
              <a:rPr lang="en-US" dirty="0" smtClean="0"/>
              <a:t>He thinks she is young enough (she’s about 15 or so) to give him a male heir</a:t>
            </a:r>
          </a:p>
          <a:p>
            <a:r>
              <a:rPr lang="en-US" dirty="0" smtClean="0"/>
              <a:t>She is repulsed by Henry’s smell and finds another man to occupy her time</a:t>
            </a:r>
          </a:p>
          <a:p>
            <a:r>
              <a:rPr lang="en-US" dirty="0" smtClean="0"/>
              <a:t>Henry finds out and is furious</a:t>
            </a:r>
          </a:p>
          <a:p>
            <a:r>
              <a:rPr lang="en-US" dirty="0" smtClean="0"/>
              <a:t>Guess what happens to her??</a:t>
            </a:r>
            <a:endParaRPr lang="en-US" dirty="0"/>
          </a:p>
        </p:txBody>
      </p:sp>
      <p:pic>
        <p:nvPicPr>
          <p:cNvPr id="4" name="Picture 3" descr="catherine how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08152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Yep, he beheads her</a:t>
            </a:r>
            <a:endParaRPr lang="en-US" dirty="0"/>
          </a:p>
        </p:txBody>
      </p:sp>
      <p:pic>
        <p:nvPicPr>
          <p:cNvPr id="4" name="Content Placeholder 3" descr="beheading 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828800"/>
            <a:ext cx="2590800" cy="3962400"/>
          </a:xfrm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Parr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is OLD!  He smells because of the wound on his leg</a:t>
            </a:r>
          </a:p>
          <a:p>
            <a:r>
              <a:rPr lang="en-US" dirty="0" smtClean="0"/>
              <a:t>Catherine Parr is old, too…and she is a widow</a:t>
            </a:r>
          </a:p>
          <a:p>
            <a:r>
              <a:rPr lang="en-US" dirty="0" smtClean="0"/>
              <a:t>Henry needs companionship in his old age</a:t>
            </a:r>
          </a:p>
          <a:p>
            <a:r>
              <a:rPr lang="en-US" dirty="0" smtClean="0"/>
              <a:t>He marries her</a:t>
            </a:r>
          </a:p>
          <a:p>
            <a:r>
              <a:rPr lang="en-US" dirty="0" smtClean="0"/>
              <a:t>He dies</a:t>
            </a:r>
          </a:p>
          <a:p>
            <a:r>
              <a:rPr lang="en-US" dirty="0" smtClean="0"/>
              <a:t>She….</a:t>
            </a:r>
            <a:endParaRPr lang="en-US" dirty="0"/>
          </a:p>
        </p:txBody>
      </p:sp>
      <p:pic>
        <p:nvPicPr>
          <p:cNvPr id="4" name="Picture 3" descr="catherine par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038600"/>
            <a:ext cx="2038095" cy="22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Technology: 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type-set and computers, books were written by hand…a long and slow process</a:t>
            </a:r>
          </a:p>
          <a:p>
            <a:r>
              <a:rPr lang="en-US" dirty="0" smtClean="0"/>
              <a:t>Guttenberg invented printing with movable type</a:t>
            </a:r>
          </a:p>
          <a:p>
            <a:r>
              <a:rPr lang="en-US" dirty="0" smtClean="0"/>
              <a:t>He printed the first complete book—an immense Latin Bible around 1445</a:t>
            </a:r>
          </a:p>
          <a:p>
            <a:r>
              <a:rPr lang="en-US" dirty="0" smtClean="0"/>
              <a:t>Print then spread to other cities in Germany and then Northern Italy</a:t>
            </a:r>
          </a:p>
          <a:p>
            <a:r>
              <a:rPr lang="en-US" dirty="0" smtClean="0"/>
              <a:t>By 1500, relatively inexpensive books were available throughout Western Europe</a:t>
            </a:r>
          </a:p>
          <a:p>
            <a:r>
              <a:rPr lang="en-US" dirty="0" smtClean="0"/>
              <a:t>1476-printing reached England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lives happily ever after at Hampton Court, the home she shared with Henry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ampton cou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73914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song…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Divorced</a:t>
            </a:r>
          </a:p>
          <a:p>
            <a:r>
              <a:rPr lang="en-US" dirty="0" smtClean="0"/>
              <a:t>Beheaded</a:t>
            </a:r>
          </a:p>
          <a:p>
            <a:r>
              <a:rPr lang="en-US" dirty="0" smtClean="0"/>
              <a:t>Dies</a:t>
            </a:r>
          </a:p>
          <a:p>
            <a:r>
              <a:rPr lang="en-US" dirty="0" smtClean="0"/>
              <a:t>Divorced</a:t>
            </a:r>
          </a:p>
          <a:p>
            <a:r>
              <a:rPr lang="en-US" dirty="0" smtClean="0"/>
              <a:t>Beheaded</a:t>
            </a:r>
          </a:p>
          <a:p>
            <a:r>
              <a:rPr lang="en-US" dirty="0" smtClean="0"/>
              <a:t>Survives</a:t>
            </a:r>
            <a:endParaRPr lang="en-US" dirty="0"/>
          </a:p>
        </p:txBody>
      </p:sp>
      <p:pic>
        <p:nvPicPr>
          <p:cNvPr id="10" name="Picture 9" descr="henry and the w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792" y="1447800"/>
            <a:ext cx="4331208" cy="51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Toilet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Hampton Court</a:t>
            </a:r>
            <a:endParaRPr lang="en-US" dirty="0"/>
          </a:p>
        </p:txBody>
      </p:sp>
      <p:pic>
        <p:nvPicPr>
          <p:cNvPr id="5" name="Picture Placeholder 4" descr="henry's toil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75" b="125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monarchy of King Edward</a:t>
            </a:r>
          </a:p>
          <a:p>
            <a:r>
              <a:rPr lang="en-US" dirty="0" smtClean="0"/>
              <a:t>The monarchy of Queen Mary</a:t>
            </a:r>
          </a:p>
          <a:p>
            <a:r>
              <a:rPr lang="en-US" dirty="0" smtClean="0"/>
              <a:t>And the most famous of all…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Queen Elizabeth 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Renaissance is going on in England, in other countries in Europe the Reformation was going on</a:t>
            </a:r>
          </a:p>
          <a:p>
            <a:r>
              <a:rPr lang="en-US" dirty="0" smtClean="0"/>
              <a:t>Renaissance and Reformation are closely related</a:t>
            </a:r>
          </a:p>
          <a:p>
            <a:r>
              <a:rPr lang="en-US" dirty="0" smtClean="0"/>
              <a:t>One common feature of all Reformers:  rejection of the authority of the Pope and the Italian churchmen</a:t>
            </a:r>
          </a:p>
          <a:p>
            <a:r>
              <a:rPr lang="en-US" dirty="0" smtClean="0"/>
              <a:t>1530s England-a break with the Roman Church could no longer be avoided</a:t>
            </a:r>
          </a:p>
          <a:p>
            <a:pPr lvl="1"/>
            <a:r>
              <a:rPr lang="en-US" dirty="0" smtClean="0"/>
              <a:t>People resented the financial burdens placed on them by the Vatican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luther</a:t>
            </a:r>
            <a:r>
              <a:rPr lang="en-US" dirty="0" smtClean="0"/>
              <a:t> 1483-1546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Luther-monk</a:t>
            </a:r>
          </a:p>
          <a:p>
            <a:pPr lvl="1"/>
            <a:r>
              <a:rPr lang="en-US" dirty="0" smtClean="0"/>
              <a:t>Founded a new kind of religion (can you name it?)</a:t>
            </a:r>
          </a:p>
          <a:p>
            <a:pPr lvl="1"/>
            <a:r>
              <a:rPr lang="en-US" dirty="0" smtClean="0"/>
              <a:t>Based not on the teachings of the Vatican but on a personal understanding of the Bible</a:t>
            </a:r>
          </a:p>
          <a:p>
            <a:pPr lvl="1"/>
            <a:r>
              <a:rPr lang="en-US" dirty="0" smtClean="0"/>
              <a:t>Church did need reform</a:t>
            </a:r>
          </a:p>
          <a:p>
            <a:pPr lvl="1"/>
            <a:endParaRPr lang="en-US" dirty="0"/>
          </a:p>
        </p:txBody>
      </p:sp>
      <p:pic>
        <p:nvPicPr>
          <p:cNvPr id="4" name="Picture 3" descr="martin luth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33800"/>
            <a:ext cx="28289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Vs pope:  all for an heir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Henry VIII wanted to divorce his wife, Catherine of Aragon (Spanish)</a:t>
            </a:r>
          </a:p>
          <a:p>
            <a:r>
              <a:rPr lang="en-US" dirty="0" smtClean="0"/>
              <a:t>Church said NO!!</a:t>
            </a:r>
          </a:p>
          <a:p>
            <a:r>
              <a:rPr lang="en-US" dirty="0" smtClean="0"/>
              <a:t>Catherine was previously married to Henry’s brother, Arthur (not the legendary Arthur)</a:t>
            </a:r>
          </a:p>
          <a:p>
            <a:r>
              <a:rPr lang="en-US" dirty="0" smtClean="0"/>
              <a:t>Arthur dies, she marries Henry (there’s a story behind this, so listen)</a:t>
            </a:r>
          </a:p>
          <a:p>
            <a:r>
              <a:rPr lang="en-US" dirty="0" smtClean="0"/>
              <a:t>She gave Henry a daughter, Mary (but 5 other babies had died)</a:t>
            </a:r>
          </a:p>
          <a:p>
            <a:r>
              <a:rPr lang="en-US" dirty="0" smtClean="0"/>
              <a:t>Henry was in love with another (isn’t that always the story??)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Fights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Catherine fought back (naturally)</a:t>
            </a:r>
          </a:p>
          <a:p>
            <a:r>
              <a:rPr lang="en-US" dirty="0" smtClean="0"/>
              <a:t>She refused to give Henry a divorce</a:t>
            </a:r>
          </a:p>
          <a:p>
            <a:r>
              <a:rPr lang="en-US" dirty="0" smtClean="0"/>
              <a:t>Henry sends her away and puts her on house arrest and doesn’t allow her to see Mary</a:t>
            </a:r>
          </a:p>
          <a:p>
            <a:r>
              <a:rPr lang="en-US" dirty="0" smtClean="0"/>
              <a:t>Pope refuses to grant Henry a divorce, despite Henry vowing to remove his allegiance to the Pope</a:t>
            </a:r>
            <a:endParaRPr lang="en-US" dirty="0"/>
          </a:p>
        </p:txBody>
      </p:sp>
      <p:pic>
        <p:nvPicPr>
          <p:cNvPr id="4" name="Picture 3" descr="catherine of ar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337106"/>
            <a:ext cx="2051050" cy="252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new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Pope wouldn’t grant Henry a divorce, Henry left the church</a:t>
            </a:r>
          </a:p>
          <a:p>
            <a:r>
              <a:rPr lang="en-US" dirty="0" smtClean="0"/>
              <a:t>He made his own church—Church of England</a:t>
            </a:r>
          </a:p>
          <a:p>
            <a:r>
              <a:rPr lang="en-US" dirty="0" smtClean="0"/>
              <a:t>He was the head of the Church, and called himself closest to God</a:t>
            </a:r>
          </a:p>
          <a:p>
            <a:r>
              <a:rPr lang="en-US" dirty="0" smtClean="0"/>
              <a:t>Some people agreed, others didn’t</a:t>
            </a:r>
          </a:p>
          <a:p>
            <a:r>
              <a:rPr lang="en-US" dirty="0" smtClean="0"/>
              <a:t>Thomas More, Lord Chancellor of England, disagreed with the King</a:t>
            </a:r>
          </a:p>
          <a:p>
            <a:r>
              <a:rPr lang="en-US" dirty="0" smtClean="0"/>
              <a:t>Henry had him beheaded!  </a:t>
            </a:r>
          </a:p>
          <a:p>
            <a:r>
              <a:rPr lang="en-US" dirty="0" smtClean="0"/>
              <a:t>This fate fell to anyone who opposed Henry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about this new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felt that it wasn’t “new” but a copy of Catholicism (the old church)</a:t>
            </a:r>
          </a:p>
          <a:p>
            <a:r>
              <a:rPr lang="en-US" dirty="0" smtClean="0"/>
              <a:t>The people who felt like this were:  </a:t>
            </a:r>
          </a:p>
          <a:p>
            <a:pPr lvl="1"/>
            <a:r>
              <a:rPr lang="en-US" dirty="0" smtClean="0"/>
              <a:t>Puritans</a:t>
            </a:r>
          </a:p>
          <a:p>
            <a:pPr lvl="1"/>
            <a:r>
              <a:rPr lang="en-US" dirty="0" smtClean="0"/>
              <a:t>Baptists</a:t>
            </a:r>
          </a:p>
          <a:p>
            <a:pPr lvl="1"/>
            <a:r>
              <a:rPr lang="en-US" dirty="0" smtClean="0"/>
              <a:t>Presbyterians</a:t>
            </a:r>
          </a:p>
          <a:p>
            <a:pPr lvl="1"/>
            <a:r>
              <a:rPr lang="en-US" dirty="0" smtClean="0"/>
              <a:t>Dissenters</a:t>
            </a:r>
          </a:p>
          <a:p>
            <a:pPr lvl="1"/>
            <a:r>
              <a:rPr lang="en-US" dirty="0" smtClean="0"/>
              <a:t>Nonconformists</a:t>
            </a:r>
          </a:p>
          <a:p>
            <a:pPr lvl="2"/>
            <a:r>
              <a:rPr lang="en-US" dirty="0" smtClean="0"/>
              <a:t>They all made a new religion call Protestant—Martin Luther was the leader</a:t>
            </a:r>
          </a:p>
          <a:p>
            <a:pPr lvl="3"/>
            <a:r>
              <a:rPr lang="en-US" dirty="0" smtClean="0"/>
              <a:t>Protestants said that religion was a relationship between that person and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1253</Words>
  <Application>Microsoft Office PowerPoint</Application>
  <PresentationFormat>On-screen Show (4:3)</PresentationFormat>
  <Paragraphs>161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The Renaissance 1485-1660</vt:lpstr>
      <vt:lpstr>Humanism</vt:lpstr>
      <vt:lpstr>New Technology:  Print</vt:lpstr>
      <vt:lpstr>The reformation</vt:lpstr>
      <vt:lpstr>Martin luther 1483-1546</vt:lpstr>
      <vt:lpstr>King Vs pope:  all for an heir</vt:lpstr>
      <vt:lpstr>Catherine Fights back</vt:lpstr>
      <vt:lpstr>Henry’s new church</vt:lpstr>
      <vt:lpstr>So what about this new church?</vt:lpstr>
      <vt:lpstr>Alright, back to henry</vt:lpstr>
      <vt:lpstr>Catherine of Aragon</vt:lpstr>
      <vt:lpstr>Catherine of Aragon</vt:lpstr>
      <vt:lpstr>Henry Divorces Catherine of Aragon in 1533</vt:lpstr>
      <vt:lpstr>Princess Mary</vt:lpstr>
      <vt:lpstr>Anne Boleyn</vt:lpstr>
      <vt:lpstr>More on Anne</vt:lpstr>
      <vt:lpstr>Princess Elizabeth</vt:lpstr>
      <vt:lpstr>Poor Anne</vt:lpstr>
      <vt:lpstr>Anne loses her head</vt:lpstr>
      <vt:lpstr>Tower of London</vt:lpstr>
      <vt:lpstr>Jane Seymour (not the actress)</vt:lpstr>
      <vt:lpstr>Jane…henry’s beloved</vt:lpstr>
      <vt:lpstr>Prince Edward</vt:lpstr>
      <vt:lpstr>Anne of Cleves</vt:lpstr>
      <vt:lpstr>Anne of Cleves</vt:lpstr>
      <vt:lpstr>Hever Castle</vt:lpstr>
      <vt:lpstr>Catherine Howard</vt:lpstr>
      <vt:lpstr>Yep, he beheads her</vt:lpstr>
      <vt:lpstr>Catherine Parr</vt:lpstr>
      <vt:lpstr>Survives</vt:lpstr>
      <vt:lpstr>Here’s the song…</vt:lpstr>
      <vt:lpstr>Henry’s Toilet</vt:lpstr>
      <vt:lpstr>Next Up…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 1485-1660</dc:title>
  <dc:creator>Charlotte Smith</dc:creator>
  <cp:lastModifiedBy>Charlotte Smith</cp:lastModifiedBy>
  <cp:revision>11</cp:revision>
  <dcterms:created xsi:type="dcterms:W3CDTF">2011-10-15T23:14:49Z</dcterms:created>
  <dcterms:modified xsi:type="dcterms:W3CDTF">2011-10-16T02:05:11Z</dcterms:modified>
</cp:coreProperties>
</file>