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7BE0C26-B8F5-4477-82D1-F621194AFF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2A95B-AE99-4A88-89E3-C14DD049B29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2283F-243F-4DF3-A743-C092927CE9EF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D77ED-6283-4740-A39C-8F9B6926AF2C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43958-B79A-4DD5-9A0D-2FA8C13F40E8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D118C-1F16-43FE-B90A-5582882216AD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B84F1-60C5-4F9E-8A9F-DADECBA5EA42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C8EC7-DBA2-49FC-BC3E-E1E1D693ACCC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7AE08-2EFB-41FC-8E27-2D8771A3DCF2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178E5-3FC4-4B9A-9F0C-9BEC7C6EA764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771ED9-FC62-4D2C-A947-D441E06E0AF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1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1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1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1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C0D7F-191C-4017-B5FA-196600965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921F3-AEEE-4B5B-89B6-6167A2339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C62BE-99C3-4D77-AC34-28E26D53F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24575-54AC-40C0-A533-6CA59A509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85CC7-9A68-4806-8261-F36D68168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7D0B-3747-43D4-BD7E-8AA4A5740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BAAC9-487C-4FE9-B629-A2E88FF22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C4945-D74F-4999-9C6A-0D2860FB3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5B79C-5668-4E9E-BAF2-8717916FD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34171-16CD-4DE6-AFE2-ECED5EA5E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E42908-99B2-480B-903C-29E96138BC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wl.english.purdue.edu/workshops/hypertext/ResearchW/car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Writing a Research Paper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begin?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Introductions are important. They arouse a reader's interest, introduce the subject, and tackle the </a:t>
            </a:r>
            <a:r>
              <a:rPr lang="en-US">
                <a:hlinkClick r:id="rId3"/>
              </a:rPr>
              <a:t>So What? factor</a:t>
            </a:r>
            <a:r>
              <a:rPr lang="en-US"/>
              <a:t>. In short, they're your paper's "first impression."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Thesis…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You'll probably put your thesis statement somewhere near the end of the paragraph and some important background information directly before. But that still leaves the very beginning.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very beginning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Contrary to what you may have been taught, intros don't have to begin with a "general statement." So what are some different ways to start that first sentence?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Begin with a </a:t>
            </a:r>
            <a:r>
              <a:rPr lang="en-US" b="1"/>
              <a:t>quotation</a:t>
            </a:r>
            <a:r>
              <a:rPr lang="en-US"/>
              <a:t>. Just make sure you explain its relevance 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  “We have nothing to fear but fear itself”  (Roosevelt).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Opposition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Begin with an acknowledgment of an </a:t>
            </a:r>
            <a:r>
              <a:rPr lang="en-US" b="1"/>
              <a:t>opinion opposite</a:t>
            </a:r>
            <a:r>
              <a:rPr lang="en-US"/>
              <a:t> to the one you plan to take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While some people may think that green M&amp;Ms taste better, this is simply not true.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Interesting Facts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Begin with an </a:t>
            </a:r>
            <a:r>
              <a:rPr lang="en-US" b="1"/>
              <a:t>interesting fact</a:t>
            </a:r>
          </a:p>
          <a:p>
            <a:endParaRPr lang="en-US" b="1"/>
          </a:p>
          <a:p>
            <a:pPr>
              <a:buFontTx/>
              <a:buNone/>
            </a:pPr>
            <a:r>
              <a:rPr lang="en-US" b="1"/>
              <a:t>Detroit was a major stop on the Underground Railroad…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Begin with a definition or </a:t>
            </a:r>
            <a:r>
              <a:rPr lang="en-US" sz="2800" b="1"/>
              <a:t>explanation of a term</a:t>
            </a:r>
            <a:r>
              <a:rPr lang="en-US" sz="2800"/>
              <a:t> relevant to your paper 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000"/>
              <a:t>Holocaust, by definition, means: a great or complete devastation or destruction, esp. by fire.  </a:t>
            </a:r>
            <a:r>
              <a:rPr lang="en-US" sz="2000" b="1"/>
              <a:t>2.</a:t>
            </a:r>
            <a:r>
              <a:rPr lang="en-US" sz="2000"/>
              <a:t>a sacrifice completely consumed by fire; burnt offering.  </a:t>
            </a:r>
            <a:r>
              <a:rPr lang="en-US" sz="2000" b="1"/>
              <a:t>3 </a:t>
            </a:r>
            <a:r>
              <a:rPr lang="en-US" sz="2000"/>
              <a:t>the systematic mass slaughter of European Jews in Nazi concentration camps during World War II (usually prec. by </a:t>
            </a:r>
            <a:r>
              <a:rPr lang="en-US" sz="2000" b="1" i="1"/>
              <a:t>the</a:t>
            </a:r>
            <a:r>
              <a:rPr lang="en-US" sz="2000"/>
              <a:t>).  </a:t>
            </a:r>
            <a:r>
              <a:rPr lang="en-US" sz="2000" b="1"/>
              <a:t>4.</a:t>
            </a:r>
            <a:r>
              <a:rPr lang="en-US" sz="2000"/>
              <a:t>any mass slaughter or reckless destruction of life (dictionary.com)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an Intro do?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Remember the 4 Ds.</a:t>
            </a:r>
          </a:p>
          <a:p>
            <a:r>
              <a:rPr lang="en-US" sz="2800"/>
              <a:t>Define-what your paper is about (thesis)</a:t>
            </a:r>
          </a:p>
          <a:p>
            <a:r>
              <a:rPr lang="en-US" sz="2800"/>
              <a:t>Divide-points to be discussed (supports). </a:t>
            </a:r>
          </a:p>
          <a:p>
            <a:r>
              <a:rPr lang="en-US" sz="2800"/>
              <a:t>Discuss-background info (be brief). </a:t>
            </a:r>
          </a:p>
          <a:p>
            <a:r>
              <a:rPr lang="en-US" sz="2800"/>
              <a:t>Drive Home-catch your reader’s attention.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</TotalTime>
  <Words>310</Words>
  <Application>Microsoft Office PowerPoint</Application>
  <PresentationFormat>On-screen Show (4:3)</PresentationFormat>
  <Paragraphs>39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Crayons</vt:lpstr>
      <vt:lpstr>Writing a Research Paper</vt:lpstr>
      <vt:lpstr>Where to begin?</vt:lpstr>
      <vt:lpstr>Thesis…</vt:lpstr>
      <vt:lpstr>The very beginning</vt:lpstr>
      <vt:lpstr>Quote</vt:lpstr>
      <vt:lpstr>Opposition</vt:lpstr>
      <vt:lpstr>Interesting Facts</vt:lpstr>
      <vt:lpstr>Definitions</vt:lpstr>
      <vt:lpstr>What does an Intro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 Paper</dc:title>
  <dc:creator>Charlotte</dc:creator>
  <cp:lastModifiedBy>Charlotte Smith</cp:lastModifiedBy>
  <cp:revision>2</cp:revision>
  <dcterms:created xsi:type="dcterms:W3CDTF">2009-04-18T15:01:32Z</dcterms:created>
  <dcterms:modified xsi:type="dcterms:W3CDTF">2012-01-01T18:12:51Z</dcterms:modified>
</cp:coreProperties>
</file>